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32071-DB44-4464-9AF1-CABB4B46FF6A}" type="datetimeFigureOut">
              <a:rPr lang="en-US" smtClean="0"/>
              <a:pPr/>
              <a:t>5/4/2012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76EE6-75BE-4A36-B633-3AA011F5A8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Momentum" TargetMode="External"/><Relationship Id="rId2" Type="http://schemas.openxmlformats.org/officeDocument/2006/relationships/hyperlink" Target="http://en.wikipedia.org/wiki/Net_forc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Inertial_reference_fram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92D050"/>
                </a:solidFill>
              </a:rPr>
              <a:t>Newton’s second law</a:t>
            </a:r>
            <a:br>
              <a:rPr lang="en-US" dirty="0">
                <a:solidFill>
                  <a:srgbClr val="92D050"/>
                </a:solidFill>
              </a:rPr>
            </a:b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The acceleration a of A body is parallel and directly proportional to the net force F and inversely proportional   to the mass F= ma. </a:t>
            </a:r>
          </a:p>
          <a:p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The second law states that the 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hlinkClick r:id="rId2" tooltip="Net force"/>
              </a:rPr>
              <a:t>net force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on a particle is equal to the time rate of change of its 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hlinkClick r:id="rId3" tooltip="Momentum"/>
              </a:rPr>
              <a:t>linear momentum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in an 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  <a:hlinkClick r:id="rId4" tooltip="Inertial reference frame"/>
              </a:rPr>
              <a:t>inertial reference frame</a:t>
            </a:r>
            <a:r>
              <a:rPr lang="en-US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</a:t>
            </a:r>
          </a:p>
          <a:p>
            <a:r>
              <a:rPr lang="en-US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We could teach Newton second law with the train by showing the mass of the train and the acceleration that it takes to make force to push the train.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Newton’s second law </vt:lpstr>
    </vt:vector>
  </TitlesOfParts>
  <Company>San Antonio Independent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seleneg1000</dc:creator>
  <cp:lastModifiedBy>jazmineg1000</cp:lastModifiedBy>
  <cp:revision>2</cp:revision>
  <dcterms:created xsi:type="dcterms:W3CDTF">2012-05-04T14:27:03Z</dcterms:created>
  <dcterms:modified xsi:type="dcterms:W3CDTF">2012-05-04T14:36:26Z</dcterms:modified>
</cp:coreProperties>
</file>